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65"/>
    <p:restoredTop sz="94737"/>
  </p:normalViewPr>
  <p:slideViewPr>
    <p:cSldViewPr snapToGrid="0" snapToObjects="1">
      <p:cViewPr>
        <p:scale>
          <a:sx n="131" d="100"/>
          <a:sy n="131" d="100"/>
        </p:scale>
        <p:origin x="-480" y="-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717D2-7A99-1142-A788-E084BDEF39A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45C24-F0E3-A245-866B-EB837D710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37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5587-BB0C-4440-B0FB-DFEE2831F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CDA87-6F50-6943-918F-5172EB31B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F2346-9AA9-1649-A8DC-5BE44AA7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1967-1BDA-934D-AC67-B17D4F1B8601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CEEB1-B06F-F548-8E88-E6378166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2054A-DA5C-3F4E-82DA-6F43860E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5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0934-11AD-A74F-9C50-2939396B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BBFFC-97F6-0F49-B85F-7C6823C3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D66D9-3878-1C48-ABBF-A5365EAC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D4BBA-5491-3147-9046-EB977E89ED5E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70A5B-F421-9C49-8984-98C6F603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49A3E-DCE6-274C-AC44-F1E57816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4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E6337B-3A63-8E4F-A719-C65A05316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38DDB-3AB8-A342-BA7C-95A3DB3CD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6A870-49B2-5D41-9237-2A90E2EF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ADB7-1A33-FF44-8F67-D7136C5CEAAB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0D001-BB36-0847-8203-ABABF4BB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32B22-C174-4347-AFEF-5A24294F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5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2B373-192D-5C41-A0E9-4718C05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9701-AD3A-9248-90F2-B39925D7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08098-2AAC-A448-AA91-2C7BA7DD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308E0-E0DE-6C47-BF01-5F7521F145C5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51762-A515-C040-9563-57BEFA49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D158B-88A8-F54F-97D6-02FA209C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1A27-65C3-CB47-B030-3810AADF5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6AFB-3574-1D4F-8086-874C86910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BCC2F-DD99-E546-A415-8C3CCCA0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D540-78DE-5D46-B2A9-234DA291D52C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221-C624-EB45-BF12-F5FD5F15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3112F-ABAF-A548-9ECC-5D0ACC3B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5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2D266-EDE8-2946-A100-F736AD9B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970D4-6D09-4540-BBE0-278E6A87A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89FFD-08A6-E84A-90F5-9D2B091A3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D130D-ABAB-8A4E-B6C8-20F830CE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6ECB-DD28-974C-B6B4-5B65694FD778}" type="datetime1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330FB-7670-B940-B125-8DCFEFA4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73D3B-B0BD-7940-80DC-45DE82F6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ABEE-2FA7-9D4C-ADD6-9929648F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5ECBE-01E3-D141-976C-60AE0455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09BA4-2E5E-DA4E-B2E0-132118B7A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6B337-3834-8D43-92FA-4596E871F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374D15-9053-0446-80CF-2C4158FED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6E425-7291-FA42-8F19-BED88DC8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65125-577F-5C4D-B0B4-868A0083FA3D}" type="datetime1">
              <a:rPr lang="en-US" smtClean="0"/>
              <a:t>12/7/19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9CA44-202D-1045-A94A-0B827735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0E649-0951-4946-9DE6-AB681FF2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FC99-8B84-B342-AAF9-51190172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C0FFC-7E9A-5D40-986B-7D27F58D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D1162-318B-5548-A6A5-57B6BCA24696}" type="datetime1">
              <a:rPr lang="en-US" smtClean="0"/>
              <a:t>12/7/19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BD459-4F06-5A49-9F84-03DA6964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0B7B9-5B8B-4341-9A18-7468BB58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5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6377DD-2A13-9241-8773-C13AA493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2007-BBCA-4E4C-A565-032C036C5495}" type="datetime1">
              <a:rPr lang="en-US" smtClean="0"/>
              <a:t>12/7/19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AFE6E-6C21-D847-90AA-8EAFB679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6A3DA-4FF1-8A40-9FB5-1174E04E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4B0E-7B4E-5343-88DE-EA0FF1F8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A4295-3417-0742-BB21-36D7B4E5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564C3-A39F-F64C-ADBE-A5489B4A3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27B6E-C235-554C-AD3B-97231ED69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0709-6BD6-4548-9EFE-4686F8D6B618}" type="datetime1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E069E-F670-DF4F-AD6B-F28F00ED0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DB932-838D-2545-8B3C-9E028334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2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A691-B8FA-804E-BFE7-F6DAABC0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BBF29-E714-C244-9D74-E16AEBFF4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24CA3-7522-8942-BCDA-8EC35B33F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46771-809F-584D-A31F-244F27B6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622B-5217-4245-A207-CB31A2701480}" type="datetime1">
              <a:rPr lang="en-US" smtClean="0"/>
              <a:t>12/7/19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55356-36B8-9244-BB95-EEAC8780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F97EA-F381-4C4E-A347-ED232AE0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BF8857-9F1B-E341-9E17-A6EB11F6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20E6B-CDE9-0A43-9F1B-DAD524094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39E25-7A01-A140-B71E-F2824059C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C7C2-620C-A348-908D-5C3ABC900386}" type="datetime1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AEA34-105A-4445-94A1-BD69B43A0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E245E-59C3-AF4F-942F-3937A8951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ADF65-D2E2-994E-82F7-5359C6B72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6BF9-9428-6746-8E47-091436CA4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3932B-5067-7548-8A74-CF2AD7ACA8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BB0E0CF-4592-2F4F-9512-4720A6C6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AB8F6-138C-A841-98B0-11BDFA51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24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AD74D5-8E01-394A-832F-2F4D35A4C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A5D39-2003-0847-A6EC-1EDFC676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4185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DCAC2D-5120-8048-A558-66D5BBCE9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35417-081F-3344-A21E-BC04CA28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, indoor, photo&#10;&#10;Description automatically generated">
            <a:extLst>
              <a:ext uri="{FF2B5EF4-FFF2-40B4-BE49-F238E27FC236}">
                <a16:creationId xmlns:a16="http://schemas.microsoft.com/office/drawing/2014/main" id="{E71033D9-925D-554A-B037-D0E801827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7B723-E7F9-3844-868F-A19B2D07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71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holding a sign&#10;&#10;Description automatically generated">
            <a:extLst>
              <a:ext uri="{FF2B5EF4-FFF2-40B4-BE49-F238E27FC236}">
                <a16:creationId xmlns:a16="http://schemas.microsoft.com/office/drawing/2014/main" id="{3802E53F-77C0-7644-832C-E6BF0AF74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7943C-DA80-124A-8C19-1383A5AE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11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9CA4A85F-E231-7B46-B89E-C8462B8E6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1EE56-4757-904C-A951-F4332E9E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1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775B92C-AD84-D642-BBBC-FD9ECDEE7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2F07F-6052-E04E-B96A-00582D6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A40455-A515-3D47-957B-58296CD41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EA4FA-3E3C-AA47-BE3B-7C9CA2DF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3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C4FFE7-7431-424E-887C-3FA4F74AD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298C7-5FC1-B24C-A848-8E996EA3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47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E0AEC9-C8B7-FD44-B419-B2D22F3FD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1E7E-0C4E-1748-B089-A9580F1C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375E7-80AA-EB4F-B5FE-9ED35FC61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DC664-7436-994F-A131-D9EFDDD9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6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1A6D9F-0A49-4440-948A-A82193F0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E60A5-8A57-BF47-AE55-318B0430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9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803CE-D80B-724A-8CC7-4022B276B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8C570-0A31-1244-89BC-AF20AC0A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6B30AB-7FD5-6E4F-8F43-AFFF6E349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2A6F-0D88-9347-9B8C-95B7A408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7764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8905D-15A3-A649-9B22-B04020BEA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16B54-0EAF-D34E-ABA5-D73C772C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75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23E20-C960-3F4F-A74D-07E4FC542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62F95-126C-7F44-AD92-6F36663C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DADF65-D2E2-994E-82F7-5359C6B729EA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1886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1568EF-3FE5-1E48-95F9-7FB40A709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A364B-4B0C-EA4F-8F5B-28689DDA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5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BEC0567-58D3-F843-916A-A3D51945C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4AC4E-5CD7-BF4B-A9BC-8B9B3ED7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6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94052B2E-353C-4643-BF21-8950EE3CC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BCE5-B073-8448-A9F1-EE68C343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6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35440-4923-8C47-85A2-31D2B0C26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24252-8A88-F242-BD56-96E45A0A9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2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DD11AF13-3972-0C43-8F09-94F35B754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88481-2671-5B4C-A6BB-61FC5288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96183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2E636-C584-4D49-90F2-68852A1A0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807A2-5C07-2645-9695-58E569D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240C3-B947-2A44-91CF-B28D87CE1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31B82-8803-C248-BFD1-ED26A32E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5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40F6A6-5C90-8B43-8083-C19CB21AA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E3E21-6F97-5046-8E7D-56A68DBD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7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, music&#10;&#10;Description automatically generated">
            <a:extLst>
              <a:ext uri="{FF2B5EF4-FFF2-40B4-BE49-F238E27FC236}">
                <a16:creationId xmlns:a16="http://schemas.microsoft.com/office/drawing/2014/main" id="{5FEB8165-1E00-AE4C-BA36-E9AC320A2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8EEBF-DB77-6A44-B251-136EC8B2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8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EB8E83D-844B-F94E-A61D-AF2B25A32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FFEA9-90A6-814E-A995-F221F6E6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0139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1114A-0E2A-254B-A9F1-B8803960B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E07EA-0D0C-FA46-8561-28EAFAFF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0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D7CE7A8B-16E7-8A4D-A0A4-3E3817B10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416B2-90F7-D947-93DE-BA76B472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person&#10;&#10;Description automatically generated">
            <a:extLst>
              <a:ext uri="{FF2B5EF4-FFF2-40B4-BE49-F238E27FC236}">
                <a16:creationId xmlns:a16="http://schemas.microsoft.com/office/drawing/2014/main" id="{3E4010FB-3C28-FF4C-8C51-1D8A83B74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D9CB2-A5CF-EB45-9B1C-07A247A6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1410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692B4-7E7A-FE4F-BC65-7BE3C1879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B9B21-76A4-D644-BF37-DFD82E67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0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4A1C12A-EC2C-8049-B50B-F7D65AA10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DA3A1-4E3D-F748-867A-48FF2F1A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ADF65-D2E2-994E-82F7-5359C6B729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5F8CAC8-D71B-2748-A947-38866E5A9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2BBB-3D1E-A746-9D63-F77A6AA5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38129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</Words>
  <Application>Microsoft Macintosh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 ibrahim al-houssin markhouss</dc:creator>
  <cp:lastModifiedBy>anas ibrahim al-houssin markhouss</cp:lastModifiedBy>
  <cp:revision>1</cp:revision>
  <dcterms:created xsi:type="dcterms:W3CDTF">2019-12-07T16:22:36Z</dcterms:created>
  <dcterms:modified xsi:type="dcterms:W3CDTF">2019-12-07T16:26:13Z</dcterms:modified>
</cp:coreProperties>
</file>